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E5E7B-56F4-4F9C-B545-38590C1D98A0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B8FDCF-8DBC-40A0-BA27-4D340E9E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420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AE5E7B-56F4-4F9C-B545-38590C1D98A0}" type="datetimeFigureOut">
              <a:rPr lang="ru-RU" smtClean="0"/>
              <a:t>09.10.2020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B8FDCF-8DBC-40A0-BA27-4D340E9E2C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61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88352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0482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716188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rial" panose="020B0604020202020204" pitchFamily="34" charset="0"/>
                <a:cs typeface="Arial" panose="020B0604020202020204" pitchFamily="34" charset="0"/>
              </a:rPr>
              <a:t>О ФОНДЕ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7840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Проекты, реализуемые Фондом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81356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Формы работы с несовершеннолетними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113528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Результаты деятельности </a:t>
            </a:r>
            <a:r>
              <a:rPr lang="en-US" smtClean="0"/>
              <a:t>(I </a:t>
            </a:r>
            <a:r>
              <a:rPr lang="ru-RU" smtClean="0"/>
              <a:t>полугодие 2020 г)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73261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Комплекс мер «На защите детства»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2240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685053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1650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О ФОНДЕ</vt:lpstr>
      <vt:lpstr>Проекты, реализуемые Фондом</vt:lpstr>
      <vt:lpstr>Формы работы с несовершеннолетними </vt:lpstr>
      <vt:lpstr>Результаты деятельности (I полугодие 2020 г) </vt:lpstr>
      <vt:lpstr>Комплекс мер «На защите детства»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кей</dc:creator>
  <cp:lastModifiedBy>кей</cp:lastModifiedBy>
  <cp:revision>1</cp:revision>
  <dcterms:created xsi:type="dcterms:W3CDTF">2020-10-09T13:32:36Z</dcterms:created>
  <dcterms:modified xsi:type="dcterms:W3CDTF">2020-10-09T13:32:36Z</dcterms:modified>
</cp:coreProperties>
</file>